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3716000" cx="24377650"/>
  <p:notesSz cx="6858000" cy="9144000"/>
  <p:embeddedFontLs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526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0BBE270-E1F6-43B3-93DE-25AB40AD7969}">
  <a:tblStyle styleId="{A0BBE270-E1F6-43B3-93DE-25AB40AD79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12" orient="horz"/>
        <p:guide pos="14830"/>
        <p:guide pos="526"/>
        <p:guide pos="528" orient="horz"/>
        <p:guide pos="7678"/>
        <p:guide pos="43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51e2dee3_0_2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4851e2dee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851e2dee3_0_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51e2dee3_0_3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4851e2dee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851e2dee3_0_3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851e2dee3_0_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4851e2de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851e2dee3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851e2de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4851e2dee3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851e2dee3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4851e2de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4851e2dee3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51e2dee3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4851e2de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851e2dee3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4851e2dee3_0_1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g4851e2dee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4851e2dee3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851e2dee3_0_1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4851e2dee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4851e2dee3_0_1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51e2dee3_0_1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4851e2dee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4851e2dee3_0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51e2dee3_0_2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4851e2dee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851e2dee3_0_2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51e2dee3_0_2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4851e2dee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851e2dee3_0_2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51e2dee3_0_2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4851e2dee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4851e2dee3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51e2dee3_0_29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4851e2dee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4851e2dee3_0_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b="0" i="0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s://chatapp-team-gameday.herokuapp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928350" y="5042128"/>
            <a:ext cx="16521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ChatApp - Game Day</a:t>
            </a:r>
            <a:endParaRPr b="1" sz="115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Comp 504 final ChatApp presentation</a:t>
            </a:r>
            <a:endParaRPr sz="6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11/30/2018</a:t>
            </a:r>
            <a:endParaRPr sz="6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0" y="838200"/>
            <a:ext cx="7266215" cy="1118191"/>
            <a:chOff x="0" y="838200"/>
            <a:chExt cx="7266215" cy="1118191"/>
          </a:xfrm>
        </p:grpSpPr>
        <p:sp>
          <p:nvSpPr>
            <p:cNvPr id="24" name="Google Shape;24;p3"/>
            <p:cNvSpPr/>
            <p:nvPr/>
          </p:nvSpPr>
          <p:spPr>
            <a:xfrm>
              <a:off x="1" y="838200"/>
              <a:ext cx="7266214" cy="6290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1667540"/>
              <a:ext cx="4678878" cy="2888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3"/>
          <p:cNvGrpSpPr/>
          <p:nvPr/>
        </p:nvGrpSpPr>
        <p:grpSpPr>
          <a:xfrm rot="10800000">
            <a:off x="17111435" y="11759609"/>
            <a:ext cx="7266215" cy="1118191"/>
            <a:chOff x="0" y="838200"/>
            <a:chExt cx="7266215" cy="1118191"/>
          </a:xfrm>
        </p:grpSpPr>
        <p:sp>
          <p:nvSpPr>
            <p:cNvPr id="27" name="Google Shape;27;p3"/>
            <p:cNvSpPr/>
            <p:nvPr/>
          </p:nvSpPr>
          <p:spPr>
            <a:xfrm>
              <a:off x="1" y="838200"/>
              <a:ext cx="7266214" cy="6290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1667540"/>
              <a:ext cx="4678878" cy="2888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2"/>
          <p:cNvGrpSpPr/>
          <p:nvPr/>
        </p:nvGrpSpPr>
        <p:grpSpPr>
          <a:xfrm>
            <a:off x="2215125" y="3296482"/>
            <a:ext cx="10199542" cy="5134768"/>
            <a:chOff x="2215125" y="2807172"/>
            <a:chExt cx="10199542" cy="5134768"/>
          </a:xfrm>
        </p:grpSpPr>
        <p:sp>
          <p:nvSpPr>
            <p:cNvPr id="146" name="Google Shape;146;p12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Send Message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47" name="Google Shape;147;p12"/>
            <p:cNvGrpSpPr/>
            <p:nvPr/>
          </p:nvGrpSpPr>
          <p:grpSpPr>
            <a:xfrm>
              <a:off x="2215125" y="4149951"/>
              <a:ext cx="10199542" cy="3791989"/>
              <a:chOff x="1540976" y="3623360"/>
              <a:chExt cx="9513610" cy="3791989"/>
            </a:xfrm>
          </p:grpSpPr>
          <p:sp>
            <p:nvSpPr>
              <p:cNvPr id="148" name="Google Shape;148;p12"/>
              <p:cNvSpPr txBox="1"/>
              <p:nvPr/>
            </p:nvSpPr>
            <p:spPr>
              <a:xfrm>
                <a:off x="1540976" y="5424849"/>
                <a:ext cx="9513600" cy="199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08700" lIns="217425" spcFirstLastPara="1" rIns="217425" wrap="square" tIns="108700">
                <a:noAutofit/>
              </a:bodyPr>
              <a:lstStyle/>
              <a:p>
                <a:pPr indent="-419100" lvl="0" marL="457200" marR="0" rtl="0" algn="l">
                  <a:lnSpc>
                    <a:spcPct val="17912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000"/>
                  <a:buFont typeface="Lato"/>
                  <a:buChar char="●"/>
                </a:pPr>
                <a:r>
                  <a:rPr lang="en-US" sz="30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Users in the same chatRoom can chat with anyone else in a private chat screen.</a:t>
                </a:r>
                <a:endParaRPr b="0" sz="3000" u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9" name="Google Shape;149;p12"/>
              <p:cNvSpPr txBox="1"/>
              <p:nvPr/>
            </p:nvSpPr>
            <p:spPr>
              <a:xfrm>
                <a:off x="1540986" y="3623360"/>
                <a:ext cx="9513600" cy="180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08700" lIns="217425" spcFirstLastPara="1" rIns="217425" wrap="square" tIns="108700">
                <a:noAutofit/>
              </a:bodyPr>
              <a:lstStyle/>
              <a:p>
                <a:pPr indent="-419100" lvl="0" marL="457200" marR="0" rtl="0" algn="l">
                  <a:lnSpc>
                    <a:spcPct val="17912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000"/>
                  <a:buFont typeface="Lato"/>
                  <a:buChar char="●"/>
                </a:pPr>
                <a:r>
                  <a:rPr lang="en-US" sz="3000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The owner of the chatRoom can send message to all the other users.</a:t>
                </a:r>
                <a:endParaRPr sz="3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50" name="Google Shape;150;p12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51" name="Google Shape;151;p12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" name="Google Shape;1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067" y="152400"/>
            <a:ext cx="11658183" cy="543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8329" y="6440740"/>
            <a:ext cx="1091565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/>
          <p:nvPr/>
        </p:nvSpPr>
        <p:spPr>
          <a:xfrm>
            <a:off x="15649125" y="5776375"/>
            <a:ext cx="5223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send message to all</a:t>
            </a:r>
            <a:endParaRPr sz="2400"/>
          </a:p>
        </p:txBody>
      </p:sp>
      <p:sp>
        <p:nvSpPr>
          <p:cNvPr id="156" name="Google Shape;156;p12"/>
          <p:cNvSpPr txBox="1"/>
          <p:nvPr/>
        </p:nvSpPr>
        <p:spPr>
          <a:xfrm>
            <a:off x="16684725" y="12174100"/>
            <a:ext cx="3889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private chatRoom</a:t>
            </a:r>
            <a:endParaRPr sz="2400"/>
          </a:p>
        </p:txBody>
      </p:sp>
      <p:sp>
        <p:nvSpPr>
          <p:cNvPr id="157" name="Google Shape;157;p12"/>
          <p:cNvSpPr txBox="1"/>
          <p:nvPr/>
        </p:nvSpPr>
        <p:spPr>
          <a:xfrm>
            <a:off x="2215125" y="8307725"/>
            <a:ext cx="94527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{</a:t>
            </a:r>
            <a:endParaRPr sz="30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"commandType":"message",</a:t>
            </a:r>
            <a:endParaRPr sz="30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"name": [-1 | userId], </a:t>
            </a:r>
            <a:endParaRPr sz="30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"content":"hello"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}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❖"/>
            </a:pPr>
            <a:r>
              <a:rPr lang="en-US" sz="3000">
                <a:solidFill>
                  <a:schemeClr val="dk2"/>
                </a:solidFill>
              </a:rPr>
              <a:t>-1 stands for sending message to all the other users 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/>
        </p:nvSpPr>
        <p:spPr>
          <a:xfrm>
            <a:off x="8217413" y="889425"/>
            <a:ext cx="1230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Send Message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Activity Diagram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13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65" name="Google Shape;165;p13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38" y="2661187"/>
            <a:ext cx="20053376" cy="99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9340725" y="889425"/>
            <a:ext cx="700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Package Cmd - UML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5" name="Google Shape;175;p14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76" name="Google Shape;176;p14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38" y="2616238"/>
            <a:ext cx="18881777" cy="95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0" y="2646600"/>
            <a:ext cx="24377700" cy="1005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0" y="12703397"/>
            <a:ext cx="24377700" cy="10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0" y="0"/>
            <a:ext cx="24377700" cy="26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5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87" name="Google Shape;187;p15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5" y="3188725"/>
            <a:ext cx="7448550" cy="89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775" y="3188725"/>
            <a:ext cx="9163050" cy="8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7075" y="3188725"/>
            <a:ext cx="4686300" cy="5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/>
        </p:nvSpPr>
        <p:spPr>
          <a:xfrm>
            <a:off x="9340725" y="889425"/>
            <a:ext cx="700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Package Obj - UML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9340725" y="889425"/>
            <a:ext cx="700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Package Res - UML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0" name="Google Shape;200;p16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201" name="Google Shape;201;p16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75" y="2384990"/>
            <a:ext cx="15297150" cy="94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28700"/>
            <a:ext cx="24377650" cy="1371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00" y="2755474"/>
            <a:ext cx="17266652" cy="9830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7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212" name="Google Shape;212;p17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7"/>
          <p:cNvSpPr txBox="1"/>
          <p:nvPr/>
        </p:nvSpPr>
        <p:spPr>
          <a:xfrm>
            <a:off x="9115725" y="838125"/>
            <a:ext cx="7062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ChatApp -</a:t>
            </a:r>
            <a:r>
              <a:rPr b="1" lang="en-US" sz="7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</a:t>
            </a:r>
            <a:endParaRPr b="1" sz="7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18"/>
          <p:cNvGrpSpPr/>
          <p:nvPr/>
        </p:nvGrpSpPr>
        <p:grpSpPr>
          <a:xfrm>
            <a:off x="6943090" y="1612266"/>
            <a:ext cx="10491470" cy="10491468"/>
            <a:chOff x="4667250" y="1612266"/>
            <a:chExt cx="10491470" cy="10491468"/>
          </a:xfrm>
        </p:grpSpPr>
        <p:sp>
          <p:nvSpPr>
            <p:cNvPr id="222" name="Google Shape;222;p18"/>
            <p:cNvSpPr/>
            <p:nvPr/>
          </p:nvSpPr>
          <p:spPr>
            <a:xfrm>
              <a:off x="4667250" y="1612266"/>
              <a:ext cx="10491470" cy="10491468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7146843" y="5554881"/>
              <a:ext cx="5532284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Q &amp; A</a:t>
              </a:r>
              <a:endParaRPr b="1" sz="1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35;p4"/>
          <p:cNvGrpSpPr/>
          <p:nvPr/>
        </p:nvGrpSpPr>
        <p:grpSpPr>
          <a:xfrm>
            <a:off x="2192100" y="2444982"/>
            <a:ext cx="10199400" cy="1708191"/>
            <a:chOff x="2215125" y="2807172"/>
            <a:chExt cx="10199400" cy="1708191"/>
          </a:xfrm>
        </p:grpSpPr>
        <p:sp>
          <p:nvSpPr>
            <p:cNvPr id="36" name="Google Shape;36;p4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Features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2215125" y="3822963"/>
              <a:ext cx="101994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Json format data communication</a:t>
              </a:r>
              <a:endPara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0" y="838200"/>
            <a:ext cx="7266215" cy="1118191"/>
            <a:chOff x="0" y="838200"/>
            <a:chExt cx="7266215" cy="1118191"/>
          </a:xfrm>
        </p:grpSpPr>
        <p:sp>
          <p:nvSpPr>
            <p:cNvPr id="39" name="Google Shape;39;p4"/>
            <p:cNvSpPr/>
            <p:nvPr/>
          </p:nvSpPr>
          <p:spPr>
            <a:xfrm>
              <a:off x="1" y="838200"/>
              <a:ext cx="7266214" cy="6290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0" y="1667540"/>
              <a:ext cx="4678878" cy="2888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1" name="Google Shape;41;p4"/>
          <p:cNvGraphicFramePr/>
          <p:nvPr/>
        </p:nvGraphicFramePr>
        <p:xfrm>
          <a:off x="952513" y="432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{A0BBE270-E1F6-43B3-93DE-25AB40AD7969}</a:tableStyleId>
              </a:tblPr>
              <a:tblGrid>
                <a:gridCol w="2243800"/>
                <a:gridCol w="9470025"/>
                <a:gridCol w="10758800"/>
              </a:tblGrid>
              <a:tr h="930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Example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r>
                        <a:rPr lang="en-US" sz="3000"/>
                        <a:t>ype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0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frontend</a:t>
                      </a:r>
                      <a:endParaRPr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to</a:t>
                      </a:r>
                      <a:endParaRPr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backend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{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b="1" lang="en-US" sz="2800">
                          <a:solidFill>
                            <a:schemeClr val="dk2"/>
                          </a:solidFill>
                        </a:rPr>
                        <a:t>commandType</a:t>
                      </a: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":"message",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"name": [-1 | userId], //-1 stands for send all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"content":"hello"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}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0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backend</a:t>
                      </a:r>
                      <a:endParaRPr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to</a:t>
                      </a:r>
                      <a:endParaRPr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frontend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457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{"message":{"id":1,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"roomId":-1,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"senderId":3,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"receiverId":4,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"message":"hello",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"isReceived":false},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0" lvl="0" marL="1371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b="1" lang="en-US" sz="2800">
                          <a:solidFill>
                            <a:schemeClr val="dk2"/>
                          </a:solidFill>
                        </a:rPr>
                        <a:t>type</a:t>
                      </a: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":"NewMessageResponse"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457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</a:rPr>
                        <a:t>}</a:t>
                      </a:r>
                      <a:endParaRPr sz="28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" name="Google Shape;42;p4"/>
          <p:cNvSpPr txBox="1"/>
          <p:nvPr/>
        </p:nvSpPr>
        <p:spPr>
          <a:xfrm>
            <a:off x="18917025" y="5523200"/>
            <a:ext cx="38202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ack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chatHistory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leaveRoom</a:t>
            </a:r>
            <a:endParaRPr sz="3000"/>
          </a:p>
        </p:txBody>
      </p:sp>
      <p:sp>
        <p:nvSpPr>
          <p:cNvPr id="43" name="Google Shape;43;p4"/>
          <p:cNvSpPr txBox="1"/>
          <p:nvPr/>
        </p:nvSpPr>
        <p:spPr>
          <a:xfrm>
            <a:off x="14360375" y="5523200"/>
            <a:ext cx="30480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signup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joinRoom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message</a:t>
            </a:r>
            <a:endParaRPr sz="3000"/>
          </a:p>
        </p:txBody>
      </p:sp>
      <p:sp>
        <p:nvSpPr>
          <p:cNvPr id="44" name="Google Shape;44;p4"/>
          <p:cNvSpPr txBox="1"/>
          <p:nvPr/>
        </p:nvSpPr>
        <p:spPr>
          <a:xfrm>
            <a:off x="12818475" y="8537850"/>
            <a:ext cx="53391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AckResponse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NewMessageResponse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RoomNotificationResponse</a:t>
            </a:r>
            <a:endParaRPr sz="3000"/>
          </a:p>
        </p:txBody>
      </p:sp>
      <p:sp>
        <p:nvSpPr>
          <p:cNvPr id="45" name="Google Shape;45;p4"/>
          <p:cNvSpPr txBox="1"/>
          <p:nvPr/>
        </p:nvSpPr>
        <p:spPr>
          <a:xfrm>
            <a:off x="18157575" y="8537850"/>
            <a:ext cx="52677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RoomUsersResponse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UserChatHistoryResponse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UserRoomResponse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2215125" y="3296482"/>
            <a:ext cx="10199400" cy="7123191"/>
            <a:chOff x="2215125" y="2807172"/>
            <a:chExt cx="10199400" cy="7123191"/>
          </a:xfrm>
        </p:grpSpPr>
        <p:sp>
          <p:nvSpPr>
            <p:cNvPr id="53" name="Google Shape;53;p5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Features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2215125" y="3996363"/>
              <a:ext cx="10199400" cy="59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after not receiving messages for 5 minutes, session will expire and re-register operation is needed. </a:t>
              </a:r>
              <a:endPara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During the active status, sending a heart beat message per 30 seconds to maintain the user’s connection.</a:t>
              </a:r>
              <a:endPara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56" name="Google Shape;56;p5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" name="Google Shape;5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588" y="3624438"/>
            <a:ext cx="11658338" cy="40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6"/>
          <p:cNvGrpSpPr/>
          <p:nvPr/>
        </p:nvGrpSpPr>
        <p:grpSpPr>
          <a:xfrm>
            <a:off x="2313089" y="3296482"/>
            <a:ext cx="20723111" cy="7087643"/>
            <a:chOff x="2313089" y="2807172"/>
            <a:chExt cx="20723111" cy="7087643"/>
          </a:xfrm>
        </p:grpSpPr>
        <p:sp>
          <p:nvSpPr>
            <p:cNvPr id="66" name="Google Shape;66;p6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Features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6"/>
            <p:cNvSpPr txBox="1"/>
            <p:nvPr/>
          </p:nvSpPr>
          <p:spPr>
            <a:xfrm>
              <a:off x="15925300" y="3960815"/>
              <a:ext cx="7110900" cy="59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reset chatroom if the owner leaves</a:t>
              </a:r>
              <a:endPara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8" name="Google Shape;68;p6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69" name="Google Shape;69;p6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6"/>
          <p:cNvSpPr txBox="1"/>
          <p:nvPr/>
        </p:nvSpPr>
        <p:spPr>
          <a:xfrm>
            <a:off x="9090300" y="4450125"/>
            <a:ext cx="6895200" cy="59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l">
              <a:lnSpc>
                <a:spcPct val="179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message received notification (ack)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9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2313100" y="4450125"/>
            <a:ext cx="7110900" cy="59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l">
              <a:lnSpc>
                <a:spcPct val="179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 message notification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9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075" y="6483675"/>
            <a:ext cx="36195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8689" y="5921288"/>
            <a:ext cx="4119436" cy="299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89" y="5921288"/>
            <a:ext cx="4146885" cy="299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7"/>
          <p:cNvGrpSpPr/>
          <p:nvPr/>
        </p:nvGrpSpPr>
        <p:grpSpPr>
          <a:xfrm>
            <a:off x="2215141" y="3296482"/>
            <a:ext cx="9736472" cy="2476047"/>
            <a:chOff x="2215125" y="2807172"/>
            <a:chExt cx="10199531" cy="2476047"/>
          </a:xfrm>
        </p:grpSpPr>
        <p:sp>
          <p:nvSpPr>
            <p:cNvPr id="83" name="Google Shape;83;p7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Sign Up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p7"/>
            <p:cNvSpPr txBox="1"/>
            <p:nvPr/>
          </p:nvSpPr>
          <p:spPr>
            <a:xfrm>
              <a:off x="2215125" y="4165119"/>
              <a:ext cx="10199531" cy="11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3000"/>
                <a:t>Complete personal profile and set chatroom restriction</a:t>
              </a:r>
              <a:endParaRPr sz="3000"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86" name="Google Shape;86;p7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7"/>
          <p:cNvSpPr txBox="1"/>
          <p:nvPr/>
        </p:nvSpPr>
        <p:spPr>
          <a:xfrm>
            <a:off x="2215125" y="5910600"/>
            <a:ext cx="9291600" cy="5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{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"commandType":"signup",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"age":18,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"location":"North America", 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 	"school":"Rice", // user profile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"ageResL":15, //minimum age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"ageResU":20, //maximum age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"locRes":["North America"], // location restriction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"schoolRes":["Rice"] // school restriction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}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800" y="1956454"/>
            <a:ext cx="120205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4">
            <a:alphaModFix/>
          </a:blip>
          <a:srcRect b="-1690" l="-4360" r="4359" t="1689"/>
          <a:stretch/>
        </p:blipFill>
        <p:spPr>
          <a:xfrm>
            <a:off x="11951600" y="5531367"/>
            <a:ext cx="10018437" cy="6800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2215125" y="3296482"/>
            <a:ext cx="10199400" cy="2476047"/>
            <a:chOff x="2215125" y="2807172"/>
            <a:chExt cx="10199400" cy="2476047"/>
          </a:xfrm>
        </p:grpSpPr>
        <p:sp>
          <p:nvSpPr>
            <p:cNvPr id="98" name="Google Shape;98;p8"/>
            <p:cNvSpPr txBox="1"/>
            <p:nvPr/>
          </p:nvSpPr>
          <p:spPr>
            <a:xfrm>
              <a:off x="2313089" y="2807172"/>
              <a:ext cx="9334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Join ChatRoom</a:t>
              </a:r>
              <a:endParaRPr b="1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" name="Google Shape;99;p8"/>
            <p:cNvSpPr txBox="1"/>
            <p:nvPr/>
          </p:nvSpPr>
          <p:spPr>
            <a:xfrm>
              <a:off x="2215125" y="4165119"/>
              <a:ext cx="10199400" cy="11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7912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3000"/>
                <a:t>In the “Join” tab, all the joinable chatrooms are listed.</a:t>
              </a:r>
              <a:endParaRPr sz="3000"/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01" name="Google Shape;101;p8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" name="Google Shape;1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992" y="1487175"/>
            <a:ext cx="5219700" cy="9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2215125" y="5910600"/>
            <a:ext cx="5615400" cy="24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{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"commandType":"joinRoom”,</a:t>
            </a:r>
            <a:endParaRPr sz="3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"chatroom": [roomId]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}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/>
        </p:nvSpPr>
        <p:spPr>
          <a:xfrm>
            <a:off x="8217413" y="889425"/>
            <a:ext cx="1230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Join ChatRoom - Acti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vity Diagram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1" name="Google Shape;111;p9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12" name="Google Shape;112;p9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" name="Google Shape;11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00" y="2468599"/>
            <a:ext cx="17452876" cy="106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0" y="12877800"/>
            <a:ext cx="243777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2313089" y="3296482"/>
            <a:ext cx="93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leave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ChatRoom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2" name="Google Shape;122;p10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23" name="Google Shape;123;p10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" name="Google Shape;12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567" y="4362400"/>
            <a:ext cx="588645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2313100" y="4763775"/>
            <a:ext cx="9412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Support both “leave” and “leave all”</a:t>
            </a:r>
            <a:endParaRPr sz="3000"/>
          </a:p>
        </p:txBody>
      </p:sp>
      <p:sp>
        <p:nvSpPr>
          <p:cNvPr id="127" name="Google Shape;127;p10"/>
          <p:cNvSpPr txBox="1"/>
          <p:nvPr/>
        </p:nvSpPr>
        <p:spPr>
          <a:xfrm>
            <a:off x="2313100" y="5652300"/>
            <a:ext cx="7743900" cy="24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{</a:t>
            </a:r>
            <a:endParaRPr sz="30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"commandType":"leaveRoom",</a:t>
            </a:r>
            <a:endParaRPr sz="30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"chatroom": [-1 | roomId] 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}</a:t>
            </a:r>
            <a:endParaRPr sz="3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28" name="Google Shape;128;p10"/>
          <p:cNvSpPr txBox="1"/>
          <p:nvPr/>
        </p:nvSpPr>
        <p:spPr>
          <a:xfrm>
            <a:off x="2324350" y="8514975"/>
            <a:ext cx="78705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-1 stands for leaving all the chatrooms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/>
        </p:nvSpPr>
        <p:spPr>
          <a:xfrm>
            <a:off x="8217413" y="889425"/>
            <a:ext cx="1230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Leave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ChatRoom - Activity Diagram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5" name="Google Shape;135;p11"/>
          <p:cNvGrpSpPr/>
          <p:nvPr/>
        </p:nvGrpSpPr>
        <p:grpSpPr>
          <a:xfrm>
            <a:off x="0" y="838200"/>
            <a:ext cx="7266301" cy="1118240"/>
            <a:chOff x="0" y="838200"/>
            <a:chExt cx="7266301" cy="1118240"/>
          </a:xfrm>
        </p:grpSpPr>
        <p:sp>
          <p:nvSpPr>
            <p:cNvPr id="136" name="Google Shape;136;p11"/>
            <p:cNvSpPr/>
            <p:nvPr/>
          </p:nvSpPr>
          <p:spPr>
            <a:xfrm>
              <a:off x="1" y="838200"/>
              <a:ext cx="7266300" cy="62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0" y="1667540"/>
              <a:ext cx="4678800" cy="28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Google Shape;1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00" y="2315984"/>
            <a:ext cx="19384481" cy="105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Empires 29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C7D4E4"/>
      </a:accent1>
      <a:accent2>
        <a:srgbClr val="3D5476"/>
      </a:accent2>
      <a:accent3>
        <a:srgbClr val="FE9800"/>
      </a:accent3>
      <a:accent4>
        <a:srgbClr val="253247"/>
      </a:accent4>
      <a:accent5>
        <a:srgbClr val="FEFFFE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